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71" r:id="rId5"/>
    <p:sldId id="261" r:id="rId6"/>
    <p:sldId id="262" r:id="rId7"/>
    <p:sldId id="263" r:id="rId8"/>
    <p:sldId id="264" r:id="rId9"/>
    <p:sldId id="265" r:id="rId10"/>
    <p:sldId id="272" r:id="rId11"/>
    <p:sldId id="266" r:id="rId12"/>
    <p:sldId id="267" r:id="rId13"/>
    <p:sldId id="273" r:id="rId14"/>
    <p:sldId id="268" r:id="rId15"/>
    <p:sldId id="270" r:id="rId16"/>
    <p:sldId id="269" r:id="rId17"/>
    <p:sldId id="274" r:id="rId18"/>
    <p:sldId id="276" r:id="rId19"/>
    <p:sldId id="277" r:id="rId20"/>
    <p:sldId id="279" r:id="rId21"/>
    <p:sldId id="278" r:id="rId22"/>
    <p:sldId id="280" r:id="rId23"/>
    <p:sldId id="281" r:id="rId24"/>
    <p:sldId id="282" r:id="rId25"/>
    <p:sldId id="283" r:id="rId26"/>
    <p:sldId id="284" r:id="rId27"/>
    <p:sldId id="28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2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276E-194E-4D77-AEAD-4A4F8DB8668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699A5-498B-4F41-8421-496A7F2C9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184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276E-194E-4D77-AEAD-4A4F8DB8668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699A5-498B-4F41-8421-496A7F2C9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094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276E-194E-4D77-AEAD-4A4F8DB8668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699A5-498B-4F41-8421-496A7F2C9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718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276E-194E-4D77-AEAD-4A4F8DB8668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699A5-498B-4F41-8421-496A7F2C9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728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276E-194E-4D77-AEAD-4A4F8DB8668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699A5-498B-4F41-8421-496A7F2C9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058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276E-194E-4D77-AEAD-4A4F8DB8668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699A5-498B-4F41-8421-496A7F2C9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788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276E-194E-4D77-AEAD-4A4F8DB8668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699A5-498B-4F41-8421-496A7F2C9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889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276E-194E-4D77-AEAD-4A4F8DB8668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699A5-498B-4F41-8421-496A7F2C9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755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276E-194E-4D77-AEAD-4A4F8DB8668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699A5-498B-4F41-8421-496A7F2C9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383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276E-194E-4D77-AEAD-4A4F8DB8668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699A5-498B-4F41-8421-496A7F2C9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074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276E-194E-4D77-AEAD-4A4F8DB8668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699A5-498B-4F41-8421-496A7F2C9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420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6276E-194E-4D77-AEAD-4A4F8DB8668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699A5-498B-4F41-8421-496A7F2C9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080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424936" cy="1470025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 собственности</a:t>
            </a:r>
            <a:endParaRPr lang="ru-RU" sz="6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3069577"/>
            <a:ext cx="6400800" cy="1752600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Урок 55 </a:t>
            </a:r>
            <a:endParaRPr lang="ru-RU" sz="2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728" y="2323855"/>
            <a:ext cx="3331096" cy="249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4532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052736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Государственная собственность</a:t>
            </a:r>
            <a:endParaRPr lang="ru-RU" sz="72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852936"/>
            <a:ext cx="3087216" cy="3267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7090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9552" y="476672"/>
            <a:ext cx="8229600" cy="576064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</a:t>
            </a:r>
            <a:r>
              <a:rPr lang="ru-RU" sz="5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Объекты государственной собственности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недвижимость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движимое имущество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предметы потребительского характера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ценные бумаги, вклады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иностранная валюта и валютные ценности,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памятники истории и культуры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9309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исключительном ведении государственной  собственности    находятся:</a:t>
            </a: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Природные ресурсы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Культурные  и исторические памятники гос. значения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Средства гос. бюджета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Золотой запас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Алмазный и валютный фонды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Ряд предприятий обороны, атомная энергетика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96225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Муниципальная</a:t>
            </a:r>
            <a:br>
              <a:rPr lang="ru-RU" sz="6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собственность</a:t>
            </a:r>
            <a:endParaRPr lang="ru-RU" sz="6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740" y="2492896"/>
            <a:ext cx="3409524" cy="3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9859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32656"/>
            <a:ext cx="7920880" cy="626469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5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Включает в себя:</a:t>
            </a:r>
          </a:p>
          <a:p>
            <a:pPr marL="0" indent="0"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местный бюджет, внебюджетные фонды,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имущество органов местного самоуправления,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муниципальные земли и др. природные ресурсы,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муниципальные предприятия и организации,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муниципальный жилищный фонд и нежилые помещения и др.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56570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Общая  собственность </a:t>
            </a:r>
            <a:endParaRPr lang="ru-RU" sz="72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847368"/>
            <a:ext cx="4809132" cy="3324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4962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Принадлежность одного и того же имущества нескольким лицам на праве собственности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132856"/>
            <a:ext cx="8229600" cy="4525963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долевая (с определением доли каждого из собственников в праве собственности)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совместная (без определения доли каждого из собственников в праве  собственности)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938200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Частная собственность</a:t>
            </a:r>
            <a:endParaRPr lang="ru-RU" sz="72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514600"/>
            <a:ext cx="3866728" cy="3866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4341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8895" y="1628800"/>
            <a:ext cx="7920880" cy="4536504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-индивидуальную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-корпоративную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-кооперативную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акционерную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-интеллектуальную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-авторскую и любую другую негосударственную форму собственности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39552" y="69269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частной собственности относят: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11372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Приобретение права собственности</a:t>
            </a:r>
            <a:endParaRPr lang="ru-RU" sz="5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0" y="2204864"/>
            <a:ext cx="66675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2016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5602634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.Понятие собственности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.Виды собственности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.Преобретение и прекращение права собственности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.Защита права собственности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0699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42088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1) создание, изготовление новой вещи;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2) создание новой вещи путем переработки материалов. 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3) обращение в собственность общедоступных для сбора вещей (сбор ягод, лов рыбы и т. д.). 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4) приобретение права собственности на бесхозяйное имущество, безнадзорных животных, находку, клад. 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5) приобретательная давность. 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6) приватизация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Основания приобретения права собственности: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58444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Прекращение права собственности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700808"/>
            <a:ext cx="4628232" cy="462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58756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прекращения существования объекта (уничтожение, потребление вещи);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добровольного прекращения права собственности (отчуждение имущества);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принудительного прекращения права собственности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11560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 собственности прекращается в случаях: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79081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Защита права собственности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625821"/>
            <a:ext cx="4957122" cy="4186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51691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16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49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Гражданское законодательство предусматривает два способа защиты нарушенного права собственности</a:t>
            </a:r>
            <a:r>
              <a:rPr lang="ru-RU" sz="49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4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1) с помощью вещно-правовых исков;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2) с помощью обязательственно-правовых исков</a:t>
            </a:r>
            <a:r>
              <a:rPr lang="ru-RU" sz="1800" dirty="0" smtClean="0"/>
              <a:t>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441508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80920" cy="648072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</a:t>
            </a:r>
            <a:br>
              <a:rPr lang="ru-RU" i="1" dirty="0" smtClean="0"/>
            </a:br>
            <a: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вещно-правовым относятся: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1) Виндикационный иск дает собственнику право истребовать свое имущество из чужого незаконного владения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2) Негаторный иск представляет собой требование собственника об устранении всяких нарушений его права, хотя бы эти нарушения и не были соединены с лишением владения.</a:t>
            </a:r>
            <a:r>
              <a:rPr lang="ru-RU" sz="31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81102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04864"/>
            <a:ext cx="8229600" cy="4176464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иск  о  возмещении  причиненного  собственнику  вреда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иск  о  возврате  неосновательно приобретенного  или  сбереженного  имущества;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иск  о  возврате  вещей,  предоставленных  в  пользование  по  договору.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95536" y="4766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 обязательственно – правовым средствам  защиты  права  собственности  относятся: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2007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винимание!</a:t>
            </a:r>
            <a:endParaRPr lang="ru-RU" sz="96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68680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latin typeface="Times New Roman" panose="02020603050405020304" pitchFamily="18" charset="0"/>
                <a:cs typeface="Times New Roman" pitchFamily="18" charset="0"/>
              </a:rPr>
              <a:t>Собственность - это</a:t>
            </a:r>
            <a:endParaRPr lang="ru-RU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492896"/>
            <a:ext cx="4038600" cy="363326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экономическом смысле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Отношение к вещи как к своей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420888"/>
            <a:ext cx="4038600" cy="3705275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юридическом смысле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Право владеть, пользоваться , распоряжаться вещью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1979712" y="1268760"/>
            <a:ext cx="648072" cy="1152128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5796136" y="1268760"/>
            <a:ext cx="648072" cy="1152128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117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собственности</a:t>
            </a:r>
          </a:p>
        </p:txBody>
      </p:sp>
      <p:sp>
        <p:nvSpPr>
          <p:cNvPr id="13" name="Объект 2"/>
          <p:cNvSpPr>
            <a:spLocks noGrp="1"/>
          </p:cNvSpPr>
          <p:nvPr>
            <p:ph idx="1"/>
          </p:nvPr>
        </p:nvSpPr>
        <p:spPr>
          <a:xfrm>
            <a:off x="395536" y="3573016"/>
            <a:ext cx="8229600" cy="1108720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4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система правовых норм, закрепляющих отношения собственности на средства производства и предметы </a:t>
            </a:r>
            <a:r>
              <a:rPr lang="ru-RU" sz="4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потребления</a:t>
            </a:r>
            <a:endParaRPr lang="ru-RU" sz="40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3866660"/>
            <a:ext cx="1584176" cy="2403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756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040" y="404664"/>
            <a:ext cx="8640960" cy="1143000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Содержание права собственности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Правомочия собственника 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Владение 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Пользование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Распоряжение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068960"/>
            <a:ext cx="4314056" cy="323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95984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Владение</a:t>
            </a:r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закрепленная законом возможность фактически обладать вещью, иметь ее у себя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284984"/>
            <a:ext cx="4973538" cy="3302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44476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Пользование</a:t>
            </a:r>
            <a:endParaRPr lang="ru-RU" sz="54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97280"/>
            <a:ext cx="8229600" cy="452596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закрепленная законом возможность извлечения полезных свойств из вещи путем ее производственной эксплуатации или личного потребления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356992"/>
            <a:ext cx="3954016" cy="3252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2872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Распоряжение </a:t>
            </a:r>
            <a:endParaRPr lang="ru-RU" sz="5400" b="1" i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закрепленная законом возможность определения юридической судьбы вещи (путем ее отчуждения, уничтожения и др.)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068960"/>
            <a:ext cx="5726410" cy="3359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30687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0648"/>
            <a:ext cx="8352928" cy="6192688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62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формы и виды права  собственности</a:t>
            </a:r>
            <a:endParaRPr lang="ru-RU" sz="4800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1) Г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осударственная: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Российской Федерации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Субъектов РФ</a:t>
            </a:r>
          </a:p>
          <a:p>
            <a:pPr marL="0" indent="0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2)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униципальная: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городских поселений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сельских поселений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иных муниципальных образований</a:t>
            </a:r>
          </a:p>
          <a:p>
            <a:pPr marL="0" indent="0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3)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Частная: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Граждан (индивидуальная)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юридических лиц (коллективная)</a:t>
            </a:r>
          </a:p>
          <a:p>
            <a:pPr marL="0" indent="0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4)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Иная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921078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325</Words>
  <Application>Microsoft Office PowerPoint</Application>
  <PresentationFormat>Экран (4:3)</PresentationFormat>
  <Paragraphs>78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Calibri</vt:lpstr>
      <vt:lpstr>Times New Roman</vt:lpstr>
      <vt:lpstr>Тема Office</vt:lpstr>
      <vt:lpstr>Право собственности</vt:lpstr>
      <vt:lpstr>Содержание  1.Понятие собственности  2.Виды собственности  3.Преобретение и прекращение права собственности  4.Защита права собственности</vt:lpstr>
      <vt:lpstr>Собственность - это</vt:lpstr>
      <vt:lpstr>Право собственности</vt:lpstr>
      <vt:lpstr>Содержание права собственности</vt:lpstr>
      <vt:lpstr>Владение </vt:lpstr>
      <vt:lpstr>Пользование</vt:lpstr>
      <vt:lpstr>Распоряжение </vt:lpstr>
      <vt:lpstr>Презентация PowerPoint</vt:lpstr>
      <vt:lpstr>Государственная собственность</vt:lpstr>
      <vt:lpstr>Презентация PowerPoint</vt:lpstr>
      <vt:lpstr> В исключительном ведении государственной  собственности    находятся: </vt:lpstr>
      <vt:lpstr>Муниципальная собственность</vt:lpstr>
      <vt:lpstr>Презентация PowerPoint</vt:lpstr>
      <vt:lpstr>Общая  собственность </vt:lpstr>
      <vt:lpstr> Принадлежность одного и того же имущества нескольким лицам на праве собственности </vt:lpstr>
      <vt:lpstr>Частная собственность</vt:lpstr>
      <vt:lpstr> -индивидуальную -корпоративную -кооперативную - акционерную -интеллектуальную -авторскую и любую другую негосударственную форму собственности</vt:lpstr>
      <vt:lpstr>Приобретение права собственности</vt:lpstr>
      <vt:lpstr>    1) создание, изготовление новой вещи;  2) создание новой вещи путем переработки материалов.   3) обращение в собственность общедоступных для сбора вещей (сбор ягод, лов рыбы и т. д.).   4) приобретение права собственности на бесхозяйное имущество, безнадзорных животных, находку, клад.   5) приобретательная давность.   6) приватизация</vt:lpstr>
      <vt:lpstr>Прекращение права собственности</vt:lpstr>
      <vt:lpstr>   1) прекращения существования объекта (уничтожение, потребление вещи);  2) добровольного прекращения права собственности (отчуждение имущества);  3) принудительного прекращения права собственности</vt:lpstr>
      <vt:lpstr>Защита права собственности</vt:lpstr>
      <vt:lpstr> Гражданское законодательство предусматривает два способа защиты нарушенного права собственности:   1) с помощью вещно-правовых исков;   2) с помощью обязательственно-правовых исков.</vt:lpstr>
      <vt:lpstr>  К вещно-правовым относятся: 1) Виндикационный иск дает собственнику право истребовать свое имущество из чужого незаконного владения  2) Негаторный иск представляет собой требование собственника об устранении всяких нарушений его права, хотя бы эти нарушения и не были соединены с лишением владения. </vt:lpstr>
      <vt:lpstr>- иск  о  возмещении  причиненного  собственнику  вреда - иск  о  возврате  неосновательно приобретенного  или  сбереженного  имущества; - иск  о  возврате  вещей,  предоставленных  в  пользование  по  договору.</vt:lpstr>
      <vt:lpstr>Спасибо за винимание!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 собственности</dc:title>
  <dc:creator>Computer</dc:creator>
  <cp:lastModifiedBy>Админ</cp:lastModifiedBy>
  <cp:revision>20</cp:revision>
  <dcterms:created xsi:type="dcterms:W3CDTF">2016-04-15T10:36:21Z</dcterms:created>
  <dcterms:modified xsi:type="dcterms:W3CDTF">2020-03-17T11:56:23Z</dcterms:modified>
</cp:coreProperties>
</file>